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Remind teams to bring gloves.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Spring Volunteer Day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Sample deck written by Quarrywise for conversion tests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Welcome and safety briefing</a:t>
            </a:r>
          </a:p>
          <a:p>
            <a:pPr lvl="1"/>
            <a:r>
              <a:t>Where to find gloves and tools</a:t>
            </a:r>
          </a:p>
          <a:p>
            <a:pPr/>
            <a:r>
              <a:t>Planting new trees</a:t>
            </a:r>
          </a:p>
          <a:p>
            <a:pPr/>
            <a:r>
              <a:t>Lunch in the farm shop</a:t>
            </a:r>
          </a:p>
          <a:p>
            <a:pPr/>
            <a:r>
              <a:t>Clean-up and feedback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Tasks by team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645920"/>
          <a:ext cx="73152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  <a:gridCol w="2438400"/>
              </a:tblGrid>
              <a:tr h="548640">
                <a:tc>
                  <a:txBody>
                    <a:bodyPr/>
                    <a:lstStyle/>
                    <a:p>
                      <a:r>
                        <a:t>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Afternoon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Blue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Planting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Mulching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Green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Pruning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Planting</a:t>
                      </a: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r>
                        <a:t>Orange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Farm 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Clean-up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Sign up on the shift board by Friday</a:t>
            </a:r>
          </a:p>
          <a:p>
            <a:r>
              <a:t>Bring closed shoes and a water bottle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Volunteer Day (sample)</dc:title>
  <dc:subject/>
  <dc:creator>Quarrywise</dc:creator>
  <cp:keywords/>
  <dc:description>generated using python-pptx</dc:description>
  <cp:lastModifiedBy>Quarrywise</cp:lastModifiedBy>
  <cp:revision>1</cp:revision>
  <dcterms:created xsi:type="dcterms:W3CDTF">2013-01-27T09:14:16Z</dcterms:created>
  <dcterms:modified xsi:type="dcterms:W3CDTF">2013-01-27T09:15:58Z</dcterms:modified>
  <cp:category/>
</cp:coreProperties>
</file>